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D6AF79-F671-4047-8EBE-26025464991E}" v="60" dt="2020-09-05T11:40:37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Arends" userId="2c6b8ff6-d8b8-40df-ace7-640c9656bcb6" providerId="ADAL" clId="{CDD6AF79-F671-4047-8EBE-26025464991E}"/>
    <pc:docChg chg="undo custSel mod addSld modSld">
      <pc:chgData name="Jason Arends" userId="2c6b8ff6-d8b8-40df-ace7-640c9656bcb6" providerId="ADAL" clId="{CDD6AF79-F671-4047-8EBE-26025464991E}" dt="2020-09-05T11:40:40.015" v="910" actId="14100"/>
      <pc:docMkLst>
        <pc:docMk/>
      </pc:docMkLst>
      <pc:sldChg chg="addSp modSp add mod setBg">
        <pc:chgData name="Jason Arends" userId="2c6b8ff6-d8b8-40df-ace7-640c9656bcb6" providerId="ADAL" clId="{CDD6AF79-F671-4047-8EBE-26025464991E}" dt="2020-09-05T11:40:40.015" v="910" actId="14100"/>
        <pc:sldMkLst>
          <pc:docMk/>
          <pc:sldMk cId="1088200159" sldId="256"/>
        </pc:sldMkLst>
        <pc:spChg chg="mod">
          <ac:chgData name="Jason Arends" userId="2c6b8ff6-d8b8-40df-ace7-640c9656bcb6" providerId="ADAL" clId="{CDD6AF79-F671-4047-8EBE-26025464991E}" dt="2020-09-05T11:40:40.015" v="910" actId="14100"/>
          <ac:spMkLst>
            <pc:docMk/>
            <pc:sldMk cId="1088200159" sldId="256"/>
            <ac:spMk id="2" creationId="{570B6B03-A2AF-4D7A-B28A-C01A273B53FA}"/>
          </ac:spMkLst>
        </pc:spChg>
        <pc:spChg chg="mod">
          <ac:chgData name="Jason Arends" userId="2c6b8ff6-d8b8-40df-ace7-640c9656bcb6" providerId="ADAL" clId="{CDD6AF79-F671-4047-8EBE-26025464991E}" dt="2020-09-04T12:51:22.878" v="45" actId="26606"/>
          <ac:spMkLst>
            <pc:docMk/>
            <pc:sldMk cId="1088200159" sldId="256"/>
            <ac:spMk id="3" creationId="{4569E26F-7134-4D5D-9670-6C3939F5AD34}"/>
          </ac:spMkLst>
        </pc:spChg>
        <pc:spChg chg="add">
          <ac:chgData name="Jason Arends" userId="2c6b8ff6-d8b8-40df-ace7-640c9656bcb6" providerId="ADAL" clId="{CDD6AF79-F671-4047-8EBE-26025464991E}" dt="2020-09-04T12:51:22.878" v="45" actId="26606"/>
          <ac:spMkLst>
            <pc:docMk/>
            <pc:sldMk cId="1088200159" sldId="256"/>
            <ac:spMk id="10" creationId="{7316481C-0A49-4796-812B-0D64F063B720}"/>
          </ac:spMkLst>
        </pc:spChg>
        <pc:spChg chg="add">
          <ac:chgData name="Jason Arends" userId="2c6b8ff6-d8b8-40df-ace7-640c9656bcb6" providerId="ADAL" clId="{CDD6AF79-F671-4047-8EBE-26025464991E}" dt="2020-09-04T12:51:22.878" v="45" actId="26606"/>
          <ac:spMkLst>
            <pc:docMk/>
            <pc:sldMk cId="1088200159" sldId="256"/>
            <ac:spMk id="12" creationId="{A5271697-90F1-4A23-8EF2-0179F2EAFACB}"/>
          </ac:spMkLst>
        </pc:spChg>
        <pc:spChg chg="add">
          <ac:chgData name="Jason Arends" userId="2c6b8ff6-d8b8-40df-ace7-640c9656bcb6" providerId="ADAL" clId="{CDD6AF79-F671-4047-8EBE-26025464991E}" dt="2020-09-04T12:51:22.878" v="45" actId="26606"/>
          <ac:spMkLst>
            <pc:docMk/>
            <pc:sldMk cId="1088200159" sldId="256"/>
            <ac:spMk id="36" creationId="{D9F5512A-48E1-4C07-B75E-3CCC517B6804}"/>
          </ac:spMkLst>
        </pc:spChg>
        <pc:grpChg chg="add">
          <ac:chgData name="Jason Arends" userId="2c6b8ff6-d8b8-40df-ace7-640c9656bcb6" providerId="ADAL" clId="{CDD6AF79-F671-4047-8EBE-26025464991E}" dt="2020-09-04T12:51:22.878" v="45" actId="26606"/>
          <ac:grpSpMkLst>
            <pc:docMk/>
            <pc:sldMk cId="1088200159" sldId="256"/>
            <ac:grpSpMk id="14" creationId="{0924561D-756D-410B-973A-E68C2552C20C}"/>
          </ac:grpSpMkLst>
        </pc:grpChg>
        <pc:picChg chg="add mod">
          <ac:chgData name="Jason Arends" userId="2c6b8ff6-d8b8-40df-ace7-640c9656bcb6" providerId="ADAL" clId="{CDD6AF79-F671-4047-8EBE-26025464991E}" dt="2020-09-04T12:51:22.878" v="45" actId="26606"/>
          <ac:picMkLst>
            <pc:docMk/>
            <pc:sldMk cId="1088200159" sldId="256"/>
            <ac:picMk id="4" creationId="{A6233431-759C-482F-A8B5-417EAC6AE516}"/>
          </ac:picMkLst>
        </pc:picChg>
        <pc:picChg chg="add mod">
          <ac:chgData name="Jason Arends" userId="2c6b8ff6-d8b8-40df-ace7-640c9656bcb6" providerId="ADAL" clId="{CDD6AF79-F671-4047-8EBE-26025464991E}" dt="2020-09-04T12:51:22.878" v="45" actId="26606"/>
          <ac:picMkLst>
            <pc:docMk/>
            <pc:sldMk cId="1088200159" sldId="256"/>
            <ac:picMk id="5" creationId="{559999F7-1F7D-4CEA-AE9E-8699390E07B1}"/>
          </ac:picMkLst>
        </pc:picChg>
      </pc:sldChg>
      <pc:sldChg chg="addSp delSp modSp add mod setBg">
        <pc:chgData name="Jason Arends" userId="2c6b8ff6-d8b8-40df-ace7-640c9656bcb6" providerId="ADAL" clId="{CDD6AF79-F671-4047-8EBE-26025464991E}" dt="2020-09-04T13:45:31.186" v="103" actId="26606"/>
        <pc:sldMkLst>
          <pc:docMk/>
          <pc:sldMk cId="4026967952" sldId="257"/>
        </pc:sldMkLst>
        <pc:spChg chg="mod">
          <ac:chgData name="Jason Arends" userId="2c6b8ff6-d8b8-40df-ace7-640c9656bcb6" providerId="ADAL" clId="{CDD6AF79-F671-4047-8EBE-26025464991E}" dt="2020-09-04T13:45:31.186" v="103" actId="26606"/>
          <ac:spMkLst>
            <pc:docMk/>
            <pc:sldMk cId="4026967952" sldId="257"/>
            <ac:spMk id="2" creationId="{70518912-CE65-40EE-AAA1-13BD7443E1E7}"/>
          </ac:spMkLst>
        </pc:spChg>
        <pc:spChg chg="del">
          <ac:chgData name="Jason Arends" userId="2c6b8ff6-d8b8-40df-ace7-640c9656bcb6" providerId="ADAL" clId="{CDD6AF79-F671-4047-8EBE-26025464991E}" dt="2020-09-04T13:44:54.448" v="85"/>
          <ac:spMkLst>
            <pc:docMk/>
            <pc:sldMk cId="4026967952" sldId="257"/>
            <ac:spMk id="3" creationId="{8BF16F92-5A14-4F15-8193-FCE4432A7FC2}"/>
          </ac:spMkLst>
        </pc:spChg>
        <pc:spChg chg="add mod">
          <ac:chgData name="Jason Arends" userId="2c6b8ff6-d8b8-40df-ace7-640c9656bcb6" providerId="ADAL" clId="{CDD6AF79-F671-4047-8EBE-26025464991E}" dt="2020-09-04T13:45:31.186" v="103" actId="26606"/>
          <ac:spMkLst>
            <pc:docMk/>
            <pc:sldMk cId="4026967952" sldId="257"/>
            <ac:spMk id="8" creationId="{AE244226-E2BB-4557-9820-D506341073E7}"/>
          </ac:spMkLst>
        </pc:spChg>
        <pc:spChg chg="add del">
          <ac:chgData name="Jason Arends" userId="2c6b8ff6-d8b8-40df-ace7-640c9656bcb6" providerId="ADAL" clId="{CDD6AF79-F671-4047-8EBE-26025464991E}" dt="2020-09-04T13:45:31.186" v="103" actId="26606"/>
          <ac:spMkLst>
            <pc:docMk/>
            <pc:sldMk cId="4026967952" sldId="257"/>
            <ac:spMk id="11" creationId="{5AAE9118-0436-4488-AC4A-C14DF6A7B6B1}"/>
          </ac:spMkLst>
        </pc:spChg>
        <pc:spChg chg="add del">
          <ac:chgData name="Jason Arends" userId="2c6b8ff6-d8b8-40df-ace7-640c9656bcb6" providerId="ADAL" clId="{CDD6AF79-F671-4047-8EBE-26025464991E}" dt="2020-09-04T13:45:31.186" v="103" actId="26606"/>
          <ac:spMkLst>
            <pc:docMk/>
            <pc:sldMk cId="4026967952" sldId="257"/>
            <ac:spMk id="13" creationId="{07A0C51E-5464-4470-855E-CA530A59BF98}"/>
          </ac:spMkLst>
        </pc:spChg>
        <pc:spChg chg="add">
          <ac:chgData name="Jason Arends" userId="2c6b8ff6-d8b8-40df-ace7-640c9656bcb6" providerId="ADAL" clId="{CDD6AF79-F671-4047-8EBE-26025464991E}" dt="2020-09-04T13:45:31.186" v="103" actId="26606"/>
          <ac:spMkLst>
            <pc:docMk/>
            <pc:sldMk cId="4026967952" sldId="257"/>
            <ac:spMk id="18" creationId="{F4C0B10B-D2C4-4A54-AFAD-3D27DF88BB37}"/>
          </ac:spMkLst>
        </pc:spChg>
        <pc:grpChg chg="add">
          <ac:chgData name="Jason Arends" userId="2c6b8ff6-d8b8-40df-ace7-640c9656bcb6" providerId="ADAL" clId="{CDD6AF79-F671-4047-8EBE-26025464991E}" dt="2020-09-04T13:45:31.186" v="103" actId="26606"/>
          <ac:grpSpMkLst>
            <pc:docMk/>
            <pc:sldMk cId="4026967952" sldId="257"/>
            <ac:grpSpMk id="20" creationId="{B6BADB90-C74B-40D6-86DC-503F65FCE8DC}"/>
          </ac:grpSpMkLst>
        </pc:grpChg>
        <pc:picChg chg="add mod">
          <ac:chgData name="Jason Arends" userId="2c6b8ff6-d8b8-40df-ace7-640c9656bcb6" providerId="ADAL" clId="{CDD6AF79-F671-4047-8EBE-26025464991E}" dt="2020-09-04T13:45:31.186" v="103" actId="26606"/>
          <ac:picMkLst>
            <pc:docMk/>
            <pc:sldMk cId="4026967952" sldId="257"/>
            <ac:picMk id="4" creationId="{9A6A9D98-BFAE-42D2-B936-DB55DBD05754}"/>
          </ac:picMkLst>
        </pc:picChg>
      </pc:sldChg>
      <pc:sldChg chg="addSp delSp modSp add mod setBg">
        <pc:chgData name="Jason Arends" userId="2c6b8ff6-d8b8-40df-ace7-640c9656bcb6" providerId="ADAL" clId="{CDD6AF79-F671-4047-8EBE-26025464991E}" dt="2020-09-04T14:05:47.932" v="160" actId="26606"/>
        <pc:sldMkLst>
          <pc:docMk/>
          <pc:sldMk cId="1277021098" sldId="258"/>
        </pc:sldMkLst>
        <pc:spChg chg="mod">
          <ac:chgData name="Jason Arends" userId="2c6b8ff6-d8b8-40df-ace7-640c9656bcb6" providerId="ADAL" clId="{CDD6AF79-F671-4047-8EBE-26025464991E}" dt="2020-09-04T14:05:47.932" v="160" actId="26606"/>
          <ac:spMkLst>
            <pc:docMk/>
            <pc:sldMk cId="1277021098" sldId="258"/>
            <ac:spMk id="2" creationId="{CDA64EE3-CB70-4EB4-B3E5-30BD7A4C8A0F}"/>
          </ac:spMkLst>
        </pc:spChg>
        <pc:spChg chg="del">
          <ac:chgData name="Jason Arends" userId="2c6b8ff6-d8b8-40df-ace7-640c9656bcb6" providerId="ADAL" clId="{CDD6AF79-F671-4047-8EBE-26025464991E}" dt="2020-09-04T14:05:45.999" v="159"/>
          <ac:spMkLst>
            <pc:docMk/>
            <pc:sldMk cId="1277021098" sldId="258"/>
            <ac:spMk id="3" creationId="{BCEE682A-94F7-4A74-8873-9B21AB7137FB}"/>
          </ac:spMkLst>
        </pc:spChg>
        <pc:spChg chg="add">
          <ac:chgData name="Jason Arends" userId="2c6b8ff6-d8b8-40df-ace7-640c9656bcb6" providerId="ADAL" clId="{CDD6AF79-F671-4047-8EBE-26025464991E}" dt="2020-09-04T14:05:47.932" v="160" actId="26606"/>
          <ac:spMkLst>
            <pc:docMk/>
            <pc:sldMk cId="1277021098" sldId="258"/>
            <ac:spMk id="9" creationId="{16C5FA50-8D52-4617-AF91-5C7B1C8352F1}"/>
          </ac:spMkLst>
        </pc:spChg>
        <pc:spChg chg="add">
          <ac:chgData name="Jason Arends" userId="2c6b8ff6-d8b8-40df-ace7-640c9656bcb6" providerId="ADAL" clId="{CDD6AF79-F671-4047-8EBE-26025464991E}" dt="2020-09-04T14:05:47.932" v="160" actId="26606"/>
          <ac:spMkLst>
            <pc:docMk/>
            <pc:sldMk cId="1277021098" sldId="258"/>
            <ac:spMk id="11" creationId="{E223798C-12AD-4B0C-A50C-D676347D67CF}"/>
          </ac:spMkLst>
        </pc:spChg>
        <pc:picChg chg="add mod">
          <ac:chgData name="Jason Arends" userId="2c6b8ff6-d8b8-40df-ace7-640c9656bcb6" providerId="ADAL" clId="{CDD6AF79-F671-4047-8EBE-26025464991E}" dt="2020-09-04T14:05:47.932" v="160" actId="26606"/>
          <ac:picMkLst>
            <pc:docMk/>
            <pc:sldMk cId="1277021098" sldId="258"/>
            <ac:picMk id="4" creationId="{A32A3AFF-3AE3-4CC1-B5F7-34DEF78E8FEC}"/>
          </ac:picMkLst>
        </pc:picChg>
      </pc:sldChg>
      <pc:sldChg chg="modSp add modAnim">
        <pc:chgData name="Jason Arends" userId="2c6b8ff6-d8b8-40df-ace7-640c9656bcb6" providerId="ADAL" clId="{CDD6AF79-F671-4047-8EBE-26025464991E}" dt="2020-09-05T11:40:12.992" v="870"/>
        <pc:sldMkLst>
          <pc:docMk/>
          <pc:sldMk cId="958858610" sldId="259"/>
        </pc:sldMkLst>
        <pc:spChg chg="mod">
          <ac:chgData name="Jason Arends" userId="2c6b8ff6-d8b8-40df-ace7-640c9656bcb6" providerId="ADAL" clId="{CDD6AF79-F671-4047-8EBE-26025464991E}" dt="2020-09-04T14:03:33.372" v="112" actId="20577"/>
          <ac:spMkLst>
            <pc:docMk/>
            <pc:sldMk cId="958858610" sldId="259"/>
            <ac:spMk id="2" creationId="{F0BF4FF5-8E7D-47B3-9E62-C941E11D43F6}"/>
          </ac:spMkLst>
        </pc:spChg>
        <pc:spChg chg="mod">
          <ac:chgData name="Jason Arends" userId="2c6b8ff6-d8b8-40df-ace7-640c9656bcb6" providerId="ADAL" clId="{CDD6AF79-F671-4047-8EBE-26025464991E}" dt="2020-09-05T11:39:57.706" v="866" actId="15"/>
          <ac:spMkLst>
            <pc:docMk/>
            <pc:sldMk cId="958858610" sldId="259"/>
            <ac:spMk id="3" creationId="{33D12B6B-657F-4203-8595-EE41A8411921}"/>
          </ac:spMkLst>
        </pc:spChg>
      </pc:sldChg>
      <pc:sldChg chg="addSp modSp add mod setBg">
        <pc:chgData name="Jason Arends" userId="2c6b8ff6-d8b8-40df-ace7-640c9656bcb6" providerId="ADAL" clId="{CDD6AF79-F671-4047-8EBE-26025464991E}" dt="2020-09-04T14:05:52.493" v="161" actId="26606"/>
        <pc:sldMkLst>
          <pc:docMk/>
          <pc:sldMk cId="1958974930" sldId="260"/>
        </pc:sldMkLst>
        <pc:spChg chg="mod">
          <ac:chgData name="Jason Arends" userId="2c6b8ff6-d8b8-40df-ace7-640c9656bcb6" providerId="ADAL" clId="{CDD6AF79-F671-4047-8EBE-26025464991E}" dt="2020-09-04T14:05:52.493" v="161" actId="26606"/>
          <ac:spMkLst>
            <pc:docMk/>
            <pc:sldMk cId="1958974930" sldId="260"/>
            <ac:spMk id="2" creationId="{371A7DA3-E075-4E40-BA82-9B853D10604F}"/>
          </ac:spMkLst>
        </pc:spChg>
        <pc:spChg chg="mod">
          <ac:chgData name="Jason Arends" userId="2c6b8ff6-d8b8-40df-ace7-640c9656bcb6" providerId="ADAL" clId="{CDD6AF79-F671-4047-8EBE-26025464991E}" dt="2020-09-04T14:05:52.493" v="161" actId="26606"/>
          <ac:spMkLst>
            <pc:docMk/>
            <pc:sldMk cId="1958974930" sldId="260"/>
            <ac:spMk id="3" creationId="{066E4B31-C1E6-4A69-B62D-526C856D698F}"/>
          </ac:spMkLst>
        </pc:spChg>
        <pc:spChg chg="add">
          <ac:chgData name="Jason Arends" userId="2c6b8ff6-d8b8-40df-ace7-640c9656bcb6" providerId="ADAL" clId="{CDD6AF79-F671-4047-8EBE-26025464991E}" dt="2020-09-04T14:05:52.493" v="161" actId="26606"/>
          <ac:spMkLst>
            <pc:docMk/>
            <pc:sldMk cId="1958974930" sldId="260"/>
            <ac:spMk id="8" creationId="{907EF6B7-1338-4443-8C46-6A318D952DFD}"/>
          </ac:spMkLst>
        </pc:spChg>
        <pc:spChg chg="add">
          <ac:chgData name="Jason Arends" userId="2c6b8ff6-d8b8-40df-ace7-640c9656bcb6" providerId="ADAL" clId="{CDD6AF79-F671-4047-8EBE-26025464991E}" dt="2020-09-04T14:05:52.493" v="161" actId="26606"/>
          <ac:spMkLst>
            <pc:docMk/>
            <pc:sldMk cId="1958974930" sldId="260"/>
            <ac:spMk id="10" creationId="{DAAE4CDD-124C-4DCF-9584-B6033B545DD5}"/>
          </ac:spMkLst>
        </pc:spChg>
        <pc:spChg chg="add">
          <ac:chgData name="Jason Arends" userId="2c6b8ff6-d8b8-40df-ace7-640c9656bcb6" providerId="ADAL" clId="{CDD6AF79-F671-4047-8EBE-26025464991E}" dt="2020-09-04T14:05:52.493" v="161" actId="26606"/>
          <ac:spMkLst>
            <pc:docMk/>
            <pc:sldMk cId="1958974930" sldId="260"/>
            <ac:spMk id="12" creationId="{081E4A58-353D-44AE-B2FC-2A74E2E400F7}"/>
          </ac:spMkLst>
        </pc:spChg>
      </pc:sldChg>
      <pc:sldChg chg="addSp delSp modSp add mod setBg">
        <pc:chgData name="Jason Arends" userId="2c6b8ff6-d8b8-40df-ace7-640c9656bcb6" providerId="ADAL" clId="{CDD6AF79-F671-4047-8EBE-26025464991E}" dt="2020-09-04T14:09:35.028" v="195" actId="26606"/>
        <pc:sldMkLst>
          <pc:docMk/>
          <pc:sldMk cId="3295343883" sldId="261"/>
        </pc:sldMkLst>
        <pc:spChg chg="mod">
          <ac:chgData name="Jason Arends" userId="2c6b8ff6-d8b8-40df-ace7-640c9656bcb6" providerId="ADAL" clId="{CDD6AF79-F671-4047-8EBE-26025464991E}" dt="2020-09-04T14:09:35.028" v="195" actId="26606"/>
          <ac:spMkLst>
            <pc:docMk/>
            <pc:sldMk cId="3295343883" sldId="261"/>
            <ac:spMk id="2" creationId="{470371B4-F05F-473D-A539-D709DF0CAB05}"/>
          </ac:spMkLst>
        </pc:spChg>
        <pc:spChg chg="del">
          <ac:chgData name="Jason Arends" userId="2c6b8ff6-d8b8-40df-ace7-640c9656bcb6" providerId="ADAL" clId="{CDD6AF79-F671-4047-8EBE-26025464991E}" dt="2020-09-04T14:09:34.017" v="194"/>
          <ac:spMkLst>
            <pc:docMk/>
            <pc:sldMk cId="3295343883" sldId="261"/>
            <ac:spMk id="3" creationId="{F0F09E79-6722-421F-81CD-3AFD8A93E01E}"/>
          </ac:spMkLst>
        </pc:spChg>
        <pc:spChg chg="add">
          <ac:chgData name="Jason Arends" userId="2c6b8ff6-d8b8-40df-ace7-640c9656bcb6" providerId="ADAL" clId="{CDD6AF79-F671-4047-8EBE-26025464991E}" dt="2020-09-04T14:09:35.028" v="195" actId="26606"/>
          <ac:spMkLst>
            <pc:docMk/>
            <pc:sldMk cId="3295343883" sldId="261"/>
            <ac:spMk id="9" creationId="{16C5FA50-8D52-4617-AF91-5C7B1C8352F1}"/>
          </ac:spMkLst>
        </pc:spChg>
        <pc:spChg chg="add">
          <ac:chgData name="Jason Arends" userId="2c6b8ff6-d8b8-40df-ace7-640c9656bcb6" providerId="ADAL" clId="{CDD6AF79-F671-4047-8EBE-26025464991E}" dt="2020-09-04T14:09:35.028" v="195" actId="26606"/>
          <ac:spMkLst>
            <pc:docMk/>
            <pc:sldMk cId="3295343883" sldId="261"/>
            <ac:spMk id="11" creationId="{E223798C-12AD-4B0C-A50C-D676347D67CF}"/>
          </ac:spMkLst>
        </pc:spChg>
        <pc:picChg chg="add mod">
          <ac:chgData name="Jason Arends" userId="2c6b8ff6-d8b8-40df-ace7-640c9656bcb6" providerId="ADAL" clId="{CDD6AF79-F671-4047-8EBE-26025464991E}" dt="2020-09-04T14:09:35.028" v="195" actId="26606"/>
          <ac:picMkLst>
            <pc:docMk/>
            <pc:sldMk cId="3295343883" sldId="261"/>
            <ac:picMk id="4" creationId="{66862F59-0662-4543-9B27-B01151DF04B0}"/>
          </ac:picMkLst>
        </pc:picChg>
      </pc:sldChg>
      <pc:sldChg chg="addSp delSp modSp add mod setBg">
        <pc:chgData name="Jason Arends" userId="2c6b8ff6-d8b8-40df-ace7-640c9656bcb6" providerId="ADAL" clId="{CDD6AF79-F671-4047-8EBE-26025464991E}" dt="2020-09-04T14:09:07.292" v="193" actId="26606"/>
        <pc:sldMkLst>
          <pc:docMk/>
          <pc:sldMk cId="1313584515" sldId="262"/>
        </pc:sldMkLst>
        <pc:spChg chg="del">
          <ac:chgData name="Jason Arends" userId="2c6b8ff6-d8b8-40df-ace7-640c9656bcb6" providerId="ADAL" clId="{CDD6AF79-F671-4047-8EBE-26025464991E}" dt="2020-09-04T14:09:07.292" v="193" actId="26606"/>
          <ac:spMkLst>
            <pc:docMk/>
            <pc:sldMk cId="1313584515" sldId="262"/>
            <ac:spMk id="2" creationId="{ACF9EC03-F8CB-4D6C-B847-E34B0F22D876}"/>
          </ac:spMkLst>
        </pc:spChg>
        <pc:spChg chg="del">
          <ac:chgData name="Jason Arends" userId="2c6b8ff6-d8b8-40df-ace7-640c9656bcb6" providerId="ADAL" clId="{CDD6AF79-F671-4047-8EBE-26025464991E}" dt="2020-09-04T14:09:05.420" v="192"/>
          <ac:spMkLst>
            <pc:docMk/>
            <pc:sldMk cId="1313584515" sldId="262"/>
            <ac:spMk id="3" creationId="{971E2190-24B1-4D29-877D-FF4595E3B33B}"/>
          </ac:spMkLst>
        </pc:spChg>
        <pc:spChg chg="add">
          <ac:chgData name="Jason Arends" userId="2c6b8ff6-d8b8-40df-ace7-640c9656bcb6" providerId="ADAL" clId="{CDD6AF79-F671-4047-8EBE-26025464991E}" dt="2020-09-04T14:09:07.292" v="193" actId="26606"/>
          <ac:spMkLst>
            <pc:docMk/>
            <pc:sldMk cId="1313584515" sldId="262"/>
            <ac:spMk id="9" creationId="{B670DBD5-770C-4383-9F54-5B86E86BD5BB}"/>
          </ac:spMkLst>
        </pc:spChg>
        <pc:picChg chg="add mod">
          <ac:chgData name="Jason Arends" userId="2c6b8ff6-d8b8-40df-ace7-640c9656bcb6" providerId="ADAL" clId="{CDD6AF79-F671-4047-8EBE-26025464991E}" dt="2020-09-04T14:09:07.292" v="193" actId="26606"/>
          <ac:picMkLst>
            <pc:docMk/>
            <pc:sldMk cId="1313584515" sldId="262"/>
            <ac:picMk id="4" creationId="{7C107453-9507-4DD9-8562-F5F9C22B4B5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B62D6-7294-44B7-A12D-8D87A338D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D9204A1-8B26-4D5B-AF0F-5744BF1E4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C46173-DEBA-4EC8-ADF9-05360B5C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545-1BFB-4F4D-B42C-79F3AAFCCFD2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0D9339-7E95-44BC-B1AE-87110896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95060E-CC04-4861-BC17-B298CB72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C0E5-4115-41E6-9FFB-56829F9D5A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36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6E652-8CAA-4F11-B821-C65F9A2F7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212EB2F-D589-4F5E-A290-AB634F8F3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35C0DA-204D-43CF-99D5-9A13D28C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545-1BFB-4F4D-B42C-79F3AAFCCFD2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E87486-43CD-4138-AA58-2A3A205B0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4FECA4-004B-4F89-8190-001047B31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C0E5-4115-41E6-9FFB-56829F9D5A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43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DE6F125-469B-4B42-88A4-FB360993D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89F3FFF-2F0B-4ECB-9CC5-7C485866A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26F661-F2EE-4736-A206-D53F4A73D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545-1BFB-4F4D-B42C-79F3AAFCCFD2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9AA6B4-EEC3-47CD-B084-D7B5E838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67086E-38B5-4FDD-8699-310B1165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C0E5-4115-41E6-9FFB-56829F9D5A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45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3DD04-79D5-4255-98D5-BCD678D92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4078E4-2FE8-4B6F-9BBA-12D06E687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45E7FE-3A9E-4064-8723-E45E2525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545-1BFB-4F4D-B42C-79F3AAFCCFD2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A9B41F-B3B7-43D9-8AED-974875960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A1549F-3A5F-4745-A8E5-A7CFCEF6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C0E5-4115-41E6-9FFB-56829F9D5A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53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6C17F-8113-41A4-A98A-D5E90CDC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CDDD82-25C6-4A65-9C30-AA7D49747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8E1880-37C2-4452-AA02-F5925FA80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545-1BFB-4F4D-B42C-79F3AAFCCFD2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28198F-4BBF-4669-8C77-18FBE91CF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2EC154-A769-47B4-8B17-786187DF1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C0E5-4115-41E6-9FFB-56829F9D5A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697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F9AE6-5F24-4B88-A77D-BE213A6C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09F46C-89F8-4EC1-ADBC-4BDDFA56F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DE0DB-7F0B-413F-828B-1033E7D59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E6678B-C921-4A89-9636-73EAE4813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545-1BFB-4F4D-B42C-79F3AAFCCFD2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A1C696B-7668-4533-A004-48324EF7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83BFD98-EA22-45CD-8FB9-8BC9F3ED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C0E5-4115-41E6-9FFB-56829F9D5A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32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6CBF6-012E-49B9-8707-C666A012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C37CE0-3757-40E4-950E-29EF06ECB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E92AA3-DDE5-499E-AF7E-A5B5A80E3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1168B09-46FA-4FDF-A2AE-C08FA601D1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9403485-34DC-44CF-8E4B-EB5E2660B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7D2AE23-178F-40E9-8A7A-C180406B4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545-1BFB-4F4D-B42C-79F3AAFCCFD2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72498AD-B1AF-4CE9-A149-D3EF1575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8E7E5B6-B1B8-4D7F-82A8-EECE831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C0E5-4115-41E6-9FFB-56829F9D5A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7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57BC25-6091-40CA-9301-220704F0D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3B77AD7-CC15-47AA-A943-A2478AC1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545-1BFB-4F4D-B42C-79F3AAFCCFD2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B4DFAE-EF4F-4C9B-80DE-E6549750D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9768161-BE82-43FF-A54C-AA2C90DA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C0E5-4115-41E6-9FFB-56829F9D5A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72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85413E3-60BA-47DF-B7BD-04797EC5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545-1BFB-4F4D-B42C-79F3AAFCCFD2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4E3277C-C020-4DA5-81B7-8F899E0E9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F971AB-5A2E-4278-833E-F2922583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C0E5-4115-41E6-9FFB-56829F9D5A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97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E5576-1C3C-40B9-84D6-57C503D6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0C3AF4-1F3D-4CA4-AACD-B7A3CC25A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DC34B6F-9B83-4FB2-852D-95C76C630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8FDC1A-3037-4EAF-8A89-F149E85CA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545-1BFB-4F4D-B42C-79F3AAFCCFD2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2F2119-F7CB-40F6-8724-A8380CC52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34BACC6-0712-4CDB-9A35-C940484A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C0E5-4115-41E6-9FFB-56829F9D5A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87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1719E-7360-430B-AF1E-D53446DF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49158B8-C5E2-4B2A-9617-689200BBB0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874119-444E-4B96-91AF-73C77402B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2516EC-8264-4066-A66E-C2DDDFAA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545-1BFB-4F4D-B42C-79F3AAFCCFD2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C0C003-CFB4-43DC-BC13-5458A70B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D50973-64F3-453B-A8F9-4A09A8CB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C0E5-4115-41E6-9FFB-56829F9D5A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34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39574ED-D557-4C8D-B1EC-C125946D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F3A12D-F610-41AA-BA64-BF2674F29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0D0D62-7338-471C-B863-D49C40588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83545-1BFB-4F4D-B42C-79F3AAFCCFD2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E8158C-6C55-4BEE-A4B4-F21DEE54F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C112FA-4BF0-4ECD-A636-80D5264D8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DC0E5-4115-41E6-9FFB-56829F9D5A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79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0B6B03-A2AF-4D7A-B28A-C01A273B5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684" y="1152144"/>
            <a:ext cx="4053790" cy="3072393"/>
          </a:xfrm>
        </p:spPr>
        <p:txBody>
          <a:bodyPr>
            <a:normAutofit/>
          </a:bodyPr>
          <a:lstStyle/>
          <a:p>
            <a:pPr algn="l"/>
            <a:r>
              <a:rPr lang="nl-NL" sz="5200" dirty="0"/>
              <a:t>Dagbesteding: Werk, scholing &amp; vrije tijd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69E26F-7134-4D5D-9670-6C3939F5A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684" y="4462272"/>
            <a:ext cx="3953501" cy="1272831"/>
          </a:xfrm>
        </p:spPr>
        <p:txBody>
          <a:bodyPr anchor="t">
            <a:normAutofit/>
          </a:bodyPr>
          <a:lstStyle/>
          <a:p>
            <a:pPr algn="l"/>
            <a:r>
              <a:rPr lang="nl-NL" dirty="0"/>
              <a:t>Periode 1 | les 6</a:t>
            </a:r>
            <a:endParaRPr lang="nl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A6233431-759C-482F-A8B5-417EAC6AE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008" y="399377"/>
            <a:ext cx="6428067" cy="268371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59999F7-1F7D-4CEA-AE9E-8699390E0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39" y="3482471"/>
            <a:ext cx="4684205" cy="312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0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1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0518912-CE65-40EE-AAA1-13BD7443E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Planning voor vandaag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244226-E2BB-4557-9820-D50634107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nl-NL" sz="1900"/>
              <a:t>Inchecken </a:t>
            </a:r>
          </a:p>
          <a:p>
            <a:endParaRPr lang="nl-NL" sz="1900"/>
          </a:p>
          <a:p>
            <a:r>
              <a:rPr lang="nl-NL" sz="1900"/>
              <a:t>Begrippen behandelen </a:t>
            </a:r>
          </a:p>
          <a:p>
            <a:endParaRPr lang="nl-NL" sz="1900"/>
          </a:p>
          <a:p>
            <a:r>
              <a:rPr lang="nl-NL" sz="1900"/>
              <a:t>Uitleg opdrachten</a:t>
            </a:r>
          </a:p>
          <a:p>
            <a:endParaRPr lang="nl-NL" sz="1900"/>
          </a:p>
          <a:p>
            <a:r>
              <a:rPr lang="nl-NL" sz="1900"/>
              <a:t>Aan de slag </a:t>
            </a:r>
          </a:p>
          <a:p>
            <a:endParaRPr lang="nl-NL" sz="1900"/>
          </a:p>
          <a:p>
            <a:r>
              <a:rPr lang="nl-NL" sz="1900"/>
              <a:t>Uitchecken </a:t>
            </a:r>
          </a:p>
          <a:p>
            <a:endParaRPr lang="en-US" sz="190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A6A9D98-BFAE-42D2-B936-DB55DBD057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94" r="20965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6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4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A64EE3-CB70-4EB4-B3E5-30BD7A4C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Inchecken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32A3AFF-3AE3-4CC1-B5F7-34DEF78E8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37" r="-2" b="7455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7702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F4FF5-8E7D-47B3-9E62-C941E11D4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D12B6B-657F-4203-8595-EE41A8411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Arbeid: </a:t>
            </a:r>
          </a:p>
          <a:p>
            <a:pPr lvl="1"/>
            <a:r>
              <a:rPr lang="nl-NL" dirty="0"/>
              <a:t>Werk, Elke lichamelijke en geestelijke inspanning die tot doel heeft een product te leveren of een dienst te verrichten. </a:t>
            </a:r>
          </a:p>
          <a:p>
            <a:endParaRPr lang="nl-NL" dirty="0"/>
          </a:p>
          <a:p>
            <a:r>
              <a:rPr lang="nl-NL" dirty="0"/>
              <a:t>Rehabilitatie: </a:t>
            </a:r>
          </a:p>
          <a:p>
            <a:pPr lvl="1"/>
            <a:r>
              <a:rPr lang="nl-NL" dirty="0"/>
              <a:t>Proces van herstel naar vorige staat, eer of aanzien. In de GGZ: het opnieuw verwerven van een plek in de samenleving op het eigen niveau. </a:t>
            </a:r>
          </a:p>
          <a:p>
            <a:endParaRPr lang="nl-NL" dirty="0"/>
          </a:p>
          <a:p>
            <a:r>
              <a:rPr lang="nl-NL" dirty="0" err="1"/>
              <a:t>Psycho</a:t>
            </a:r>
            <a:r>
              <a:rPr lang="nl-NL" dirty="0"/>
              <a:t>-educatie: </a:t>
            </a:r>
          </a:p>
          <a:p>
            <a:pPr lvl="1"/>
            <a:r>
              <a:rPr lang="nl-NL" dirty="0"/>
              <a:t>Heeft als doel cliënten en hun omgeving vaardigheden aan te leren om hun leven weer in handen te kunnen nemen.</a:t>
            </a:r>
          </a:p>
          <a:p>
            <a:endParaRPr lang="nl-NL" dirty="0"/>
          </a:p>
          <a:p>
            <a:r>
              <a:rPr lang="nl-NL" dirty="0"/>
              <a:t>Vrije tijd: </a:t>
            </a:r>
          </a:p>
          <a:p>
            <a:pPr lvl="1"/>
            <a:r>
              <a:rPr lang="nl-NL" dirty="0"/>
              <a:t>De tijd die overblijft wanneer je aan je vaste verplichtingen hebt voldaan. De tijd dus waarvan je de besteding vrij kunt indelen. </a:t>
            </a:r>
          </a:p>
        </p:txBody>
      </p:sp>
    </p:spTree>
    <p:extLst>
      <p:ext uri="{BB962C8B-B14F-4D97-AF65-F5344CB8AC3E}">
        <p14:creationId xmlns:p14="http://schemas.microsoft.com/office/powerpoint/2010/main" val="95885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1A7DA3-E075-4E40-BA82-9B853D10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Uitleg opdrachten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6E4B31-C1E6-4A69-B62D-526C856D6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b="1" dirty="0"/>
              <a:t>Opdracht: werk/scholing/vrije tijd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Voor deze opdracht ga je kijken naar werkactiviteiten die jullie kunnen inzetten op de dagbesteding. Denk eraan dat deze activiteiten moeten aansluiten bij jullie doelgroep. </a:t>
            </a:r>
          </a:p>
          <a:p>
            <a:pPr marL="0" indent="0">
              <a:buNone/>
            </a:pPr>
            <a:r>
              <a:rPr lang="nl-NL" dirty="0"/>
              <a:t>Deze opdracht is voldaan wanneer je: </a:t>
            </a:r>
          </a:p>
          <a:p>
            <a:r>
              <a:rPr lang="nl-NL" dirty="0"/>
              <a:t>minimaal 7 activiteiten hebt uitgewerkt;</a:t>
            </a:r>
          </a:p>
          <a:p>
            <a:r>
              <a:rPr lang="nl-NL" dirty="0"/>
              <a:t>Bij elke activiteit een doel staat beschreven;</a:t>
            </a:r>
          </a:p>
          <a:p>
            <a:r>
              <a:rPr lang="nl-NL" dirty="0"/>
              <a:t>Bij elke activiteit uitleg hebt gegeven waarom die activiteit aansluit bij jullie cliënten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897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4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0371B4-F05F-473D-A539-D709DF0CA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Aan de slag &amp; inleveren!!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6862F59-0662-4543-9B27-B01151DF0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408" r="1" b="15878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9534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C107453-9507-4DD9-8562-F5F9C22B4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96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35845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157</Words>
  <Application>Microsoft Office PowerPoint</Application>
  <PresentationFormat>Breedbeeld</PresentationFormat>
  <Paragraphs>33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Dagbesteding: Werk, scholing &amp; vrije tijd </vt:lpstr>
      <vt:lpstr>Planning voor vandaag </vt:lpstr>
      <vt:lpstr>Inchecken</vt:lpstr>
      <vt:lpstr>Begrippen</vt:lpstr>
      <vt:lpstr>Uitleg opdrachten </vt:lpstr>
      <vt:lpstr>Aan de slag &amp; inleveren!!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Dagbesteding: Werk, scholing &amp; vrije tijd </dc:title>
  <dc:creator>Jason Arends</dc:creator>
  <cp:lastModifiedBy>Jason Arends</cp:lastModifiedBy>
  <cp:revision>1</cp:revision>
  <dcterms:created xsi:type="dcterms:W3CDTF">2020-09-04T12:51:22Z</dcterms:created>
  <dcterms:modified xsi:type="dcterms:W3CDTF">2020-09-05T11:40:45Z</dcterms:modified>
</cp:coreProperties>
</file>